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66" r:id="rId3"/>
    <p:sldId id="273" r:id="rId4"/>
    <p:sldId id="267" r:id="rId5"/>
    <p:sldId id="268" r:id="rId6"/>
    <p:sldId id="269" r:id="rId7"/>
    <p:sldId id="270" r:id="rId8"/>
    <p:sldId id="271" r:id="rId9"/>
    <p:sldId id="272" r:id="rId10"/>
    <p:sldId id="27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99"/>
    <a:srgbClr val="8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4660"/>
  </p:normalViewPr>
  <p:slideViewPr>
    <p:cSldViewPr snapToGrid="0">
      <p:cViewPr varScale="1">
        <p:scale>
          <a:sx n="65" d="100"/>
          <a:sy n="65" d="100"/>
        </p:scale>
        <p:origin x="-67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1EECA-BD85-41E2-972D-2A2891828497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DB9A8-4C97-4D28-910C-24B4E43BC9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7012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1EECA-BD85-41E2-972D-2A2891828497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DB9A8-4C97-4D28-910C-24B4E43BC9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038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1EECA-BD85-41E2-972D-2A2891828497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DB9A8-4C97-4D28-910C-24B4E43BC9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0306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1EECA-BD85-41E2-972D-2A2891828497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DB9A8-4C97-4D28-910C-24B4E43BC9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583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1EECA-BD85-41E2-972D-2A2891828497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DB9A8-4C97-4D28-910C-24B4E43BC9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9006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1EECA-BD85-41E2-972D-2A2891828497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DB9A8-4C97-4D28-910C-24B4E43BC9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2228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1EECA-BD85-41E2-972D-2A2891828497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DB9A8-4C97-4D28-910C-24B4E43BC9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6859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1EECA-BD85-41E2-972D-2A2891828497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DB9A8-4C97-4D28-910C-24B4E43BC9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0493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1EECA-BD85-41E2-972D-2A2891828497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DB9A8-4C97-4D28-910C-24B4E43BC9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0858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1EECA-BD85-41E2-972D-2A2891828497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DB9A8-4C97-4D28-910C-24B4E43BC9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0709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1EECA-BD85-41E2-972D-2A2891828497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DB9A8-4C97-4D28-910C-24B4E43BC9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5044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1EECA-BD85-41E2-972D-2A2891828497}" type="datetimeFigureOut">
              <a:rPr lang="ru-RU" smtClean="0"/>
              <a:pPr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DB9A8-4C97-4D28-910C-24B4E43BC9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4742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2" Type="http://schemas.openxmlformats.org/officeDocument/2006/relationships/image" Target="../media/image2.jpeg"/><Relationship Id="rId16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5" Type="http://schemas.openxmlformats.org/officeDocument/2006/relationships/image" Target="../media/image4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Relationship Id="rId14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57326" y="-11418"/>
            <a:ext cx="9210675" cy="686941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60617" y="435428"/>
            <a:ext cx="7688308" cy="1054146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Августовская конференция работников образования                            ЗАТО Северск «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Достижение стратегических целей развития образования: задачи, механизмы, направления изменений»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00225" y="1634417"/>
            <a:ext cx="6308604" cy="4547309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Патриотическое воспитание при организации внеурочной деятельности и дополнительного образования обучающихся. </a:t>
            </a:r>
          </a:p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Юнармия – страна возможностей</a:t>
            </a:r>
          </a:p>
          <a:p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Пуджа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Юлия Александровна, 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директора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воспитательной работе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«СОШ № 84»</a:t>
            </a:r>
          </a:p>
        </p:txBody>
      </p:sp>
    </p:spTree>
    <p:extLst>
      <p:ext uri="{BB962C8B-B14F-4D97-AF65-F5344CB8AC3E}">
        <p14:creationId xmlns:p14="http://schemas.microsoft.com/office/powerpoint/2010/main" xmlns="" val="262723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B-205\Desktop\Презентация\фо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30284" y="673332"/>
            <a:ext cx="9809017" cy="83958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sz="2600" b="1" dirty="0" smtClean="0">
                <a:solidFill>
                  <a:srgbClr val="8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ОТРЯДУ «ЮНАРМИЯ» – БЫТЬ! </a:t>
            </a:r>
          </a:p>
        </p:txBody>
      </p:sp>
      <p:pic>
        <p:nvPicPr>
          <p:cNvPr id="4" name="Рисунок 3" descr="D:\02.09.19\Users\USER\Desktop\мои фото\Юнармия\IMG_20200528_144004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026" b="13826"/>
          <a:stretch/>
        </p:blipFill>
        <p:spPr bwMode="auto">
          <a:xfrm>
            <a:off x="3059083" y="1971069"/>
            <a:ext cx="4896197" cy="37813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Рисунок 4" descr="D:\02.09.19\Users\USER\Desktop\мои фото\Юнармия\IMG-20181202-WA001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178" t="17980" r="10979"/>
          <a:stretch/>
        </p:blipFill>
        <p:spPr bwMode="auto">
          <a:xfrm>
            <a:off x="543789" y="1971069"/>
            <a:ext cx="2307475" cy="37813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Рисунок 5" descr="D:\2019-2020\Фото\Урок мужества\IMG_20200219_101230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754" t="18012" r="4451"/>
          <a:stretch/>
        </p:blipFill>
        <p:spPr bwMode="auto">
          <a:xfrm>
            <a:off x="8236960" y="1971069"/>
            <a:ext cx="3409171" cy="37813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8608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B-205\Desktop\Презентация\фо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9913" y="673332"/>
            <a:ext cx="9410007" cy="73151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sz="2600" b="1" dirty="0" smtClean="0">
                <a:solidFill>
                  <a:srgbClr val="8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ПАТРИОТИЧЕСКОЕ</a:t>
            </a:r>
            <a:r>
              <a:rPr lang="ru-RU" sz="2600" b="1" dirty="0" smtClean="0">
                <a:solidFill>
                  <a:srgbClr val="8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  ВОСПИТАНИЕ  В  ШКОЛЕ</a:t>
            </a:r>
            <a:endParaRPr lang="ru-RU" sz="2600" b="1" dirty="0">
              <a:solidFill>
                <a:srgbClr val="80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9090" y="5336771"/>
            <a:ext cx="10116589" cy="105049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sz="26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Создание условий для воспитания </a:t>
            </a:r>
          </a:p>
          <a:p>
            <a:pPr algn="ctr"/>
            <a:r>
              <a:rPr lang="ru-RU" sz="26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гармонично развитой Личности</a:t>
            </a:r>
            <a:endParaRPr lang="ru-RU" sz="2600" b="1" i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8" name="Рисунок 7" descr="C:\Users\KAB-205\Desktop\ЮНАРМЕЕЦ\IMG-20181116-WA0034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07" t="9713" r="6939"/>
          <a:stretch/>
        </p:blipFill>
        <p:spPr bwMode="auto">
          <a:xfrm>
            <a:off x="357447" y="1496289"/>
            <a:ext cx="3682537" cy="2826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D:\02.09.19\Users\USER\Desktop\мои фото\Моя школа\IMG_20200507_120604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141"/>
          <a:stretch/>
        </p:blipFill>
        <p:spPr bwMode="auto">
          <a:xfrm>
            <a:off x="3142208" y="2300542"/>
            <a:ext cx="4355871" cy="2921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D:\02.09.19\Users\USER\Desktop\мои фото\Моя школа\IMG_20200507_122815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552" r="5858" b="5346"/>
          <a:stretch/>
        </p:blipFill>
        <p:spPr bwMode="auto">
          <a:xfrm>
            <a:off x="7406640" y="1496288"/>
            <a:ext cx="4339244" cy="29343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209462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B-205\Desktop\Презентация\фо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86840" y="5145578"/>
            <a:ext cx="9418320" cy="125897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sz="2600" b="1" dirty="0" smtClean="0">
                <a:solidFill>
                  <a:srgbClr val="8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ФОРМА ОРГАНИЗАЦИИ </a:t>
            </a:r>
          </a:p>
          <a:p>
            <a:pPr algn="ctr"/>
            <a:r>
              <a:rPr lang="ru-RU" sz="2600" b="1" dirty="0" smtClean="0">
                <a:solidFill>
                  <a:srgbClr val="8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СВОБОДНОГО ВРЕМЕНИ ДЕТЕЙ </a:t>
            </a:r>
          </a:p>
          <a:p>
            <a:pPr algn="ctr"/>
            <a:r>
              <a:rPr lang="ru-RU" sz="2600" b="1" dirty="0" smtClean="0">
                <a:solidFill>
                  <a:srgbClr val="8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В ОБЩЕСТВЕННО-ПОЛЕЗНОЙ ДЕЯТЕЛЬНОСТИ.</a:t>
            </a:r>
            <a:endParaRPr lang="ru-RU" sz="2600" b="1" dirty="0">
              <a:solidFill>
                <a:srgbClr val="80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Georg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09702" y="556952"/>
            <a:ext cx="7531331" cy="112221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sz="3200" b="1" dirty="0">
                <a:solidFill>
                  <a:srgbClr val="8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ВНЕУРОЧНАЯ   </a:t>
            </a:r>
            <a:r>
              <a:rPr lang="ru-RU" sz="3200" b="1" dirty="0" smtClean="0">
                <a:solidFill>
                  <a:srgbClr val="8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ДЕЯТЕЛЬНОСТЬ </a:t>
            </a:r>
          </a:p>
          <a:p>
            <a:pPr algn="ctr"/>
            <a:r>
              <a:rPr lang="ru-RU" sz="3200" b="1" dirty="0" smtClean="0">
                <a:solidFill>
                  <a:srgbClr val="8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И ДОПОЛНИТЕЛЬНОЕ ОБРАЗОВАНИЕ </a:t>
            </a:r>
            <a:r>
              <a:rPr lang="ru-RU" sz="3200" b="1" dirty="0">
                <a:solidFill>
                  <a:srgbClr val="8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– </a:t>
            </a:r>
          </a:p>
        </p:txBody>
      </p:sp>
      <p:pic>
        <p:nvPicPr>
          <p:cNvPr id="7" name="Рисунок 6" descr="C:\Users\KAB-205\Desktop\Презентация\Внеурочка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2388" y="1826072"/>
            <a:ext cx="5196149" cy="3119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D:\02.09.19\Users\USER\Desktop\мои фото\Моя школа\IMG_20190319_143741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506" t="27984" r="31764" b="15655"/>
          <a:stretch/>
        </p:blipFill>
        <p:spPr bwMode="auto">
          <a:xfrm>
            <a:off x="6417425" y="1912056"/>
            <a:ext cx="4522123" cy="30338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22095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B-205\Desktop\Презентация\фо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79913" y="673332"/>
            <a:ext cx="9526385" cy="93933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sz="2600" b="1" dirty="0" smtClean="0">
                <a:solidFill>
                  <a:srgbClr val="8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ГРАЖДАНСКО-ПАТРИОТИЧЕСКОЕ</a:t>
            </a:r>
            <a:r>
              <a:rPr lang="ru-RU" sz="2600" b="1" dirty="0" smtClean="0">
                <a:solidFill>
                  <a:srgbClr val="8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  ВОСПИТАНИЕ ШКОЛЫ </a:t>
            </a:r>
            <a:endParaRPr lang="ru-RU" sz="2600" b="1" dirty="0">
              <a:solidFill>
                <a:srgbClr val="80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Georgia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482140" y="4428567"/>
            <a:ext cx="3549534" cy="154412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14649" y="4718857"/>
            <a:ext cx="3067396" cy="107307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sz="2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Юнармейский отряд «Надежда»</a:t>
            </a:r>
            <a:endParaRPr lang="ru-RU" sz="20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250575" y="5359667"/>
            <a:ext cx="3549534" cy="131341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800109" y="4322619"/>
            <a:ext cx="3987337" cy="169375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463935" y="5503025"/>
            <a:ext cx="3140825" cy="97258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sz="2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Историко-краеведческий музей «Истоки»</a:t>
            </a:r>
            <a:endParaRPr lang="ru-RU" sz="20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18515" y="4671750"/>
            <a:ext cx="3253049" cy="116728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sz="2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Демократическая республика «Надежда»</a:t>
            </a:r>
            <a:endParaRPr lang="ru-RU" sz="20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2" name="Рисунок 11" descr="D:\02.09.19\Users\USER\Desktop\мои фото\Юнармия\IMG_20181019_092528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34" t="12451"/>
          <a:stretch/>
        </p:blipFill>
        <p:spPr bwMode="auto">
          <a:xfrm>
            <a:off x="482140" y="1546167"/>
            <a:ext cx="3768435" cy="2776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D:\2019-2020\Фото\Новый год\IMG_20191226_18112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9562" y="1437178"/>
            <a:ext cx="3667125" cy="275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C:\Users\KAB-205\Downloads\13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3935" y="1758054"/>
            <a:ext cx="3203431" cy="29136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68042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B-205\Desktop\Презентация\фо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19004" y="475902"/>
            <a:ext cx="7772400" cy="78970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sz="2600" b="1" dirty="0" smtClean="0">
                <a:solidFill>
                  <a:srgbClr val="8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ВСЕРОССИЙСКОЕ   ДВИЖЕНИЕ</a:t>
            </a:r>
          </a:p>
        </p:txBody>
      </p:sp>
      <p:pic>
        <p:nvPicPr>
          <p:cNvPr id="4" name="Рисунок 3" descr="Сергей Кужугетович Шойгу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536"/>
          <a:stretch/>
        </p:blipFill>
        <p:spPr bwMode="auto">
          <a:xfrm>
            <a:off x="974665" y="2052860"/>
            <a:ext cx="2161312" cy="29157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573578" y="5018844"/>
            <a:ext cx="2743199" cy="78596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sz="1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Сергей </a:t>
            </a:r>
            <a:r>
              <a:rPr lang="ru-RU" sz="16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Кужугетович</a:t>
            </a:r>
            <a:r>
              <a:rPr lang="ru-RU" sz="1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Шойгу</a:t>
            </a:r>
            <a:r>
              <a:rPr lang="ru-RU" sz="1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.</a:t>
            </a:r>
            <a:endParaRPr lang="ru-RU" sz="16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52748" y="1317800"/>
            <a:ext cx="8861367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sz="3200" b="1" dirty="0">
                <a:solidFill>
                  <a:srgbClr val="8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«</a:t>
            </a:r>
            <a:r>
              <a:rPr lang="ru-RU" sz="3200" b="1" dirty="0" smtClean="0">
                <a:solidFill>
                  <a:srgbClr val="8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ЮНАРМИЯ»</a:t>
            </a:r>
            <a:endParaRPr lang="ru-RU" sz="3200" b="1" dirty="0">
              <a:solidFill>
                <a:srgbClr val="80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Georgia" pitchFamily="18" charset="0"/>
            </a:endParaRPr>
          </a:p>
        </p:txBody>
      </p:sp>
      <p:pic>
        <p:nvPicPr>
          <p:cNvPr id="10" name="Рисунок 9" descr="Роман Юрьевич РОМАНЕНКО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32" r="17991"/>
          <a:stretch/>
        </p:blipFill>
        <p:spPr bwMode="auto">
          <a:xfrm>
            <a:off x="9527679" y="2030686"/>
            <a:ext cx="2089092" cy="27966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177251" y="4827313"/>
            <a:ext cx="2593571" cy="78377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sz="1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Роман Юрьевич Романенко</a:t>
            </a:r>
            <a:endParaRPr lang="ru-RU" sz="16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8" name="Рисунок 7" descr="Юнармия.sv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77" y="475902"/>
            <a:ext cx="1939638" cy="204701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490449" y="5773845"/>
            <a:ext cx="2909455" cy="84850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Министр обороны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РФ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 </a:t>
            </a: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6 ноября 2012 года. </a:t>
            </a:r>
          </a:p>
        </p:txBody>
      </p:sp>
      <p:pic>
        <p:nvPicPr>
          <p:cNvPr id="15" name="Рисунок 14" descr="https://storage.myseldon.com/news_pict_17/17B45A17A2CB75AC9F0164B9BA0FDF4F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377" t="9685" r="14111" b="-1003"/>
          <a:stretch/>
        </p:blipFill>
        <p:spPr bwMode="auto">
          <a:xfrm>
            <a:off x="6384174" y="4762859"/>
            <a:ext cx="2701638" cy="181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https://imag.one/storage/img/2019/5/28/1559062491_1559052487_0ntn1pdfefm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24" r="3934"/>
          <a:stretch/>
        </p:blipFill>
        <p:spPr bwMode="auto">
          <a:xfrm>
            <a:off x="3399904" y="4762859"/>
            <a:ext cx="3092334" cy="183118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206634" y="2024754"/>
            <a:ext cx="6197140" cy="270999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«</a:t>
            </a:r>
            <a:r>
              <a:rPr lang="ru-RU" sz="2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Юнармия</a:t>
            </a: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»– </a:t>
            </a:r>
            <a: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всероссийское </a:t>
            </a:r>
            <a:endParaRPr lang="ru-RU" sz="24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детско-юношеское </a:t>
            </a:r>
          </a:p>
          <a:p>
            <a:pPr algn="ctr"/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военно-патриотическое </a:t>
            </a:r>
          </a:p>
          <a:p>
            <a:pPr algn="ctr"/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общественное </a:t>
            </a:r>
            <a: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движение зарегистрировано 29 июля 2016 </a:t>
            </a: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г.</a:t>
            </a:r>
            <a:endParaRPr lang="ru-RU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/>
            <a: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Соучредители движения: </a:t>
            </a:r>
            <a:endParaRPr lang="ru-RU" sz="24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ДОСААФ </a:t>
            </a:r>
            <a: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России, </a:t>
            </a:r>
            <a:endParaRPr lang="ru-RU" sz="24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Ветеранская </a:t>
            </a:r>
            <a: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организация </a:t>
            </a: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ВСР.</a:t>
            </a:r>
            <a:endParaRPr lang="ru-RU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85812" y="5678450"/>
            <a:ext cx="2751512" cy="98004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Начальник Главного штаба ВВПОД «ЮНАРМИЯ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» </a:t>
            </a:r>
          </a:p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 20018 г.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797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B-205\Desktop\Презентация\фо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6378" y="108066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30284" y="673332"/>
            <a:ext cx="9809017" cy="83958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sz="2600" b="1" dirty="0" smtClean="0">
                <a:solidFill>
                  <a:srgbClr val="8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ЗНАЧИМОЕ ДЛЯ ШКОЛЫ СОБЫТИЕ</a:t>
            </a:r>
          </a:p>
        </p:txBody>
      </p:sp>
      <p:pic>
        <p:nvPicPr>
          <p:cNvPr id="5" name="Рисунок 4" descr="DSC_015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136" r="6917" b="11372"/>
          <a:stretch/>
        </p:blipFill>
        <p:spPr bwMode="auto">
          <a:xfrm>
            <a:off x="7647708" y="1604355"/>
            <a:ext cx="3757353" cy="2402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DSC_000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091" y="1706259"/>
            <a:ext cx="3562350" cy="2374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DSC_000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463" y="4080523"/>
            <a:ext cx="3401075" cy="2170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D:\02.09.19\Users\USER\Desktop\мои фото\Моя школа\IMG_20181226_145231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326"/>
          <a:stretch/>
        </p:blipFill>
        <p:spPr bwMode="auto">
          <a:xfrm>
            <a:off x="3585308" y="3723077"/>
            <a:ext cx="3073186" cy="25836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" name="Рисунок 3" descr="DSC_013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3441" y="1604356"/>
            <a:ext cx="3654268" cy="2294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D:\02.09.19\Users\USER\Desktop\мои фото\Моя школа\DSC_9201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550"/>
          <a:stretch/>
        </p:blipFill>
        <p:spPr bwMode="auto">
          <a:xfrm>
            <a:off x="6658494" y="3893998"/>
            <a:ext cx="3133899" cy="241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D:\02.09.19\Users\USER\Desktop\мои фото\Юнармия\IMG_20190214_155600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92393" y="3989077"/>
            <a:ext cx="1612668" cy="23000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70493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B-205\Desktop\Презентация\фо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02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81149" y="606829"/>
            <a:ext cx="10108276" cy="111390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sz="2600" b="1" dirty="0" smtClean="0">
                <a:solidFill>
                  <a:srgbClr val="8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ДЕЯТЕЛЬНОСТЬ  </a:t>
            </a:r>
          </a:p>
          <a:p>
            <a:pPr algn="ctr"/>
            <a:r>
              <a:rPr lang="ru-RU" sz="2600" b="1" dirty="0" smtClean="0">
                <a:solidFill>
                  <a:srgbClr val="8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ЮНАРМЕЙСКОГО  ОТРЯДА</a:t>
            </a:r>
          </a:p>
        </p:txBody>
      </p:sp>
      <p:pic>
        <p:nvPicPr>
          <p:cNvPr id="4" name="Рисунок 3" descr="D:\02.09.19\Users\USER\Desktop\мои фото\Юнармия\IMG-20181118-WA003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817" y="1816879"/>
            <a:ext cx="3193473" cy="2522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IMG_382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2290" y="1816880"/>
            <a:ext cx="3981451" cy="2522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D:\02.09.19\Users\USER\Desktop\мои фото\Моя школа\DSC_9800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58" t="14310"/>
          <a:stretch/>
        </p:blipFill>
        <p:spPr bwMode="auto">
          <a:xfrm>
            <a:off x="7763741" y="1775676"/>
            <a:ext cx="3790950" cy="2497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D:\02.09.19\Users\USER\Desktop\мои фото\Моя школа\Северская дивизия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949" t="12913" r="4015" b="10380"/>
          <a:stretch/>
        </p:blipFill>
        <p:spPr bwMode="auto">
          <a:xfrm>
            <a:off x="588817" y="4339244"/>
            <a:ext cx="3392979" cy="2144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D:\02.09.19\Users\USER\Desktop\мои фото\Моя школа\DSC_8969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21" t="16915" r="1303" b="9904"/>
          <a:stretch/>
        </p:blipFill>
        <p:spPr bwMode="auto">
          <a:xfrm>
            <a:off x="3981796" y="4339244"/>
            <a:ext cx="3840480" cy="2144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D:\02.09.19\Users\USER\Desktop\мои фото\Юнармия\IMG_20181107_155604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672"/>
          <a:stretch/>
        </p:blipFill>
        <p:spPr bwMode="auto">
          <a:xfrm>
            <a:off x="7763742" y="4272742"/>
            <a:ext cx="3790950" cy="22111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2172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B-205\Desktop\Презентация\фо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218324" cy="687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62050" y="606829"/>
            <a:ext cx="9044245" cy="914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sz="2600" b="1" dirty="0" smtClean="0">
                <a:solidFill>
                  <a:srgbClr val="8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ДЕЯТЕЛЬНОСТЬ В  ОТРЯДЕ  «НАДЕЖДА» ВВПОД «ЮНАРМИЯ» –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1767" y="1695796"/>
            <a:ext cx="10972800" cy="87188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sz="2800" b="1" dirty="0">
                <a:solidFill>
                  <a:srgbClr val="8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МИР ВОЗМОЖНОСТИ </a:t>
            </a:r>
            <a:r>
              <a:rPr lang="ru-RU" sz="2800" b="1" dirty="0" smtClean="0">
                <a:solidFill>
                  <a:srgbClr val="8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rgbClr val="8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СОЗИДАТЕЛЬНОГО ДЕЙСТВИЯ</a:t>
            </a:r>
            <a:endParaRPr lang="ru-RU" sz="2800" b="1" dirty="0">
              <a:solidFill>
                <a:srgbClr val="80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Georgia" pitchFamily="18" charset="0"/>
            </a:endParaRPr>
          </a:p>
        </p:txBody>
      </p:sp>
      <p:pic>
        <p:nvPicPr>
          <p:cNvPr id="5" name="Рисунок 4" descr="C:\Users\KAB-205\Desktop\ЮНАРМЕЕЦ\IMG_20200821_11113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791" t="4487" r="14286" b="25396"/>
          <a:stretch/>
        </p:blipFill>
        <p:spPr bwMode="auto">
          <a:xfrm>
            <a:off x="540328" y="2596688"/>
            <a:ext cx="2978640" cy="20650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Рисунок 5" descr="C:\Users\KAB-205\Desktop\ЮНАРМЕЕЦ\Диплом.jpe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083" t="5033" r="5097" b="3275"/>
          <a:stretch/>
        </p:blipFill>
        <p:spPr bwMode="auto">
          <a:xfrm>
            <a:off x="5196322" y="2658278"/>
            <a:ext cx="1266190" cy="1905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Рисунок 6" descr="C:\Users\KAB-205\Desktop\ЮНАРМЕЕЦ\Клинкова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410" t="2279" r="31250" b="2564"/>
          <a:stretch/>
        </p:blipFill>
        <p:spPr bwMode="auto">
          <a:xfrm>
            <a:off x="6306242" y="2677149"/>
            <a:ext cx="1334886" cy="18750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8" name="Рисунок 7" descr="C:\Users\KAB-205\Desktop\ЮНАРМЕЕЦ\Волкова\грамоты\IMG_20190701_14195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39644" y="2673234"/>
            <a:ext cx="1443644" cy="1875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KAB-205\Desktop\ЮНАРМЕЕЦ\Волкова\грамоты\IMG_20190701_142005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19802" y="2674440"/>
            <a:ext cx="1305099" cy="1880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KAB-205\Desktop\ЮНАРМЕЕЦ\Ликонцева\грамоты\IMG_20190701_140553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16587" y="2658278"/>
            <a:ext cx="1579419" cy="1890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D:\02.09.19\Users\USER\Desktop\мои фото\Юнармия\IMG-20181116-WA0035.jp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712" t="14661" r="16861"/>
          <a:stretch/>
        </p:blipFill>
        <p:spPr bwMode="auto">
          <a:xfrm>
            <a:off x="3518968" y="2567677"/>
            <a:ext cx="1688956" cy="20940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2" name="Рисунок 11" descr="D:\02.09.19\Users\USER\Desktop\мои фото\Юнармия\IMG-20181219-WA0010.jp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37" t="4033" r="9476"/>
          <a:stretch/>
        </p:blipFill>
        <p:spPr bwMode="auto">
          <a:xfrm>
            <a:off x="540328" y="4661709"/>
            <a:ext cx="2978640" cy="20727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3" name="Рисунок 12" descr="D:\02.09.19\Users\USER\Desktop\мои фото\Моя школа\IMG-20181114-WA0072.jpg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0233" b="15774"/>
          <a:stretch/>
        </p:blipFill>
        <p:spPr bwMode="auto">
          <a:xfrm>
            <a:off x="3518969" y="4661709"/>
            <a:ext cx="1688956" cy="20727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4" name="Рисунок 13" descr="D:\02.09.19\Users\USER\Desktop\мои фото\Юнармия\IMG_20181221_152826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6322" y="4548322"/>
            <a:ext cx="1467195" cy="2152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C:\Users\KAB-205\Desktop\ЮНАРМЕЕЦ\Ликонцева\грамоты\Ликонцева София.jpg"/>
          <p:cNvPicPr/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79" r="7988"/>
          <a:stretch/>
        </p:blipFill>
        <p:spPr bwMode="auto">
          <a:xfrm>
            <a:off x="6642908" y="4548322"/>
            <a:ext cx="1562100" cy="21665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6" name="Рисунок 15" descr="C:\Users\KAB-205\Desktop\ЮНАРМЕЕЦ\Ликонцева\грамоты\Письмо активисту.jpg"/>
          <p:cNvPicPr/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52" r="4955"/>
          <a:stretch/>
        </p:blipFill>
        <p:spPr bwMode="auto">
          <a:xfrm>
            <a:off x="8150540" y="4548321"/>
            <a:ext cx="1338523" cy="21527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7" name="Рисунок 16" descr="C:\Users\KAB-205\Desktop\ЮНАРМЕЕЦ\Ликонцева\грамоты\Снежный десант.jpg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29922" y="4548321"/>
            <a:ext cx="1368312" cy="2152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C:\Users\KAB-205\Desktop\ЮНАРМЕЕЦ\Ликонцева\грамоты\Я -патриот.jpg"/>
          <p:cNvPicPr/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00" r="8000"/>
          <a:stretch/>
        </p:blipFill>
        <p:spPr bwMode="auto">
          <a:xfrm>
            <a:off x="10626436" y="4535852"/>
            <a:ext cx="1069569" cy="21652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93360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B-205\Desktop\Презентация\фо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4044" y="706582"/>
            <a:ext cx="10523911" cy="165423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sz="2600" b="1" dirty="0" smtClean="0">
                <a:solidFill>
                  <a:srgbClr val="8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РЕЗУЛЬТАТ РАБОТЫ  «ЮНАРМИИ» – </a:t>
            </a:r>
          </a:p>
          <a:p>
            <a:pPr algn="ctr"/>
            <a:r>
              <a:rPr lang="ru-RU" sz="2600" b="1" dirty="0" smtClean="0">
                <a:solidFill>
                  <a:srgbClr val="8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УСПЕХ ГРАЖДАНСКО-ПАТРИОТИЧЕСКОГО ВОСПИТАНИЯ ШКОЛЫ! </a:t>
            </a:r>
          </a:p>
        </p:txBody>
      </p:sp>
      <p:pic>
        <p:nvPicPr>
          <p:cNvPr id="4" name="Рисунок 3" descr="D:\02.09.19\Users\USER\Desktop\мои фото\Моя школа\IMG_20190319_14193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465" t="32171" r="2193" b="5244"/>
          <a:stretch/>
        </p:blipFill>
        <p:spPr bwMode="auto">
          <a:xfrm>
            <a:off x="7625540" y="2485505"/>
            <a:ext cx="3455325" cy="20991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Рисунок 4" descr="C:\Users\KAB-205\Desktop\ЮНАРМЕЕЦ\IMG_4180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088" r="10431"/>
          <a:stretch/>
        </p:blipFill>
        <p:spPr bwMode="auto">
          <a:xfrm>
            <a:off x="3200401" y="2485505"/>
            <a:ext cx="3898668" cy="23498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Рисунок 5" descr="C:\Users\KAB-205\Desktop\ЮНАРМЕЕЦ\IMG_4200 (1)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050" r="16493"/>
          <a:stretch/>
        </p:blipFill>
        <p:spPr bwMode="auto">
          <a:xfrm>
            <a:off x="5297978" y="4558146"/>
            <a:ext cx="3762375" cy="21621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Рисунок 6" descr="D:\02.09.19\Users\USER\Desktop\мои фото\Юнармия\IMG_20190215_105757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85" t="9646" r="1"/>
          <a:stretch/>
        </p:blipFill>
        <p:spPr bwMode="auto">
          <a:xfrm>
            <a:off x="476538" y="2001723"/>
            <a:ext cx="2466167" cy="37294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54893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164</Words>
  <Application>Microsoft Office PowerPoint</Application>
  <PresentationFormat>Произвольный</PresentationFormat>
  <Paragraphs>44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   Августовская конференция работников образования                            ЗАТО Северск «Достижение стратегических целей развития образования: задачи, механизмы, направления изменений»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Августовская конференция работников образования</dc:title>
  <dc:creator>Лариса</dc:creator>
  <cp:lastModifiedBy>Юлия</cp:lastModifiedBy>
  <cp:revision>47</cp:revision>
  <dcterms:created xsi:type="dcterms:W3CDTF">2020-08-21T08:30:37Z</dcterms:created>
  <dcterms:modified xsi:type="dcterms:W3CDTF">2020-08-27T10:12:58Z</dcterms:modified>
</cp:coreProperties>
</file>